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64" r:id="rId9"/>
    <p:sldId id="371" r:id="rId10"/>
    <p:sldId id="365" r:id="rId11"/>
    <p:sldId id="367" r:id="rId12"/>
    <p:sldId id="372" r:id="rId13"/>
    <p:sldId id="368" r:id="rId14"/>
    <p:sldId id="369" r:id="rId15"/>
    <p:sldId id="374" r:id="rId16"/>
    <p:sldId id="373" r:id="rId17"/>
    <p:sldId id="325" r:id="rId18"/>
    <p:sldId id="287" r:id="rId19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81633"/>
  </p:normalViewPr>
  <p:slideViewPr>
    <p:cSldViewPr snapToGrid="0" snapToObjects="1">
      <p:cViewPr varScale="1">
        <p:scale>
          <a:sx n="104" d="100"/>
          <a:sy n="104" d="100"/>
        </p:scale>
        <p:origin x="21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9.png>
</file>

<file path=ppt/media/image2.png>
</file>

<file path=ppt/media/image20.tiff>
</file>

<file path=ppt/media/image21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some unit of work done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This is a two step process:</a:t>
            </a:r>
          </a:p>
          <a:p>
            <a:r>
              <a:rPr lang="en-US" dirty="0"/>
              <a:t>  - First you add the files that you have changed to the Staging area</a:t>
            </a:r>
          </a:p>
          <a:p>
            <a:r>
              <a:rPr lang="en-US" dirty="0"/>
              <a:t>  - Then you commit those changes to the feature branch.</a:t>
            </a:r>
          </a:p>
          <a:p>
            <a:endParaRPr lang="en-US" dirty="0"/>
          </a:p>
          <a:p>
            <a:r>
              <a:rPr lang="en-US" dirty="0"/>
              <a:t>Why two steps?</a:t>
            </a:r>
          </a:p>
          <a:p>
            <a:r>
              <a:rPr lang="en-US" dirty="0"/>
              <a:t>  - </a:t>
            </a:r>
            <a:r>
              <a:rPr lang="en-US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they should hang together in some way.</a:t>
            </a:r>
          </a:p>
          <a:p>
            <a:r>
              <a:rPr lang="en-US" dirty="0"/>
              <a:t>  - So you may end up making a bunch of changes </a:t>
            </a:r>
          </a:p>
          <a:p>
            <a:r>
              <a:rPr lang="en-US" dirty="0"/>
              <a:t>  - They may logically be multiple nameable changes.</a:t>
            </a:r>
          </a:p>
          <a:p>
            <a:r>
              <a:rPr lang="en-US" dirty="0"/>
              <a:t>  - You could stage and commit one of the changes</a:t>
            </a:r>
          </a:p>
          <a:p>
            <a:r>
              <a:rPr lang="en-US" dirty="0"/>
              <a:t>  - Then do the other.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so that the upstream can see them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endParaRPr lang="en-US" dirty="0"/>
          </a:p>
          <a:p>
            <a:r>
              <a:rPr lang="en-US" dirty="0"/>
              <a:t>This is the Pull Request</a:t>
            </a:r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 maintainers agree to merge your changes</a:t>
            </a:r>
          </a:p>
          <a:p>
            <a:r>
              <a:rPr lang="en-US" dirty="0"/>
              <a:t>  - the main branch will change and your commits will be added.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But now notice that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we need to get those changes to the main branch </a:t>
            </a:r>
          </a:p>
          <a:p>
            <a:r>
              <a:rPr lang="en-US" dirty="0"/>
              <a:t>  - into our origin repository</a:t>
            </a:r>
          </a:p>
          <a:p>
            <a:r>
              <a:rPr lang="en-US" dirty="0"/>
              <a:t>  - into our local </a:t>
            </a:r>
            <a:r>
              <a:rPr lang="en-US" dirty="0" err="1"/>
              <a:t>respository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173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r>
              <a:rPr lang="en-US" dirty="0"/>
              <a:t>  - you will Fetch and Merge main on GitHub</a:t>
            </a:r>
          </a:p>
          <a:p>
            <a:r>
              <a:rPr lang="en-US" dirty="0"/>
              <a:t>    - that makes the main branch in the origin look like the upstream.</a:t>
            </a:r>
          </a:p>
          <a:p>
            <a:r>
              <a:rPr lang="en-US" dirty="0"/>
              <a:t>  - you will switch your local repo to the main branch</a:t>
            </a:r>
          </a:p>
          <a:p>
            <a:r>
              <a:rPr lang="en-US" dirty="0"/>
              <a:t>  - you will pull the main branch from your origin</a:t>
            </a:r>
          </a:p>
          <a:p>
            <a:r>
              <a:rPr lang="en-US" dirty="0"/>
              <a:t>    - Note: Pull is a combination of fetch and merge.</a:t>
            </a:r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will go through the cycle we just described twice in A08 for two different fixes. </a:t>
            </a:r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A07.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FarmData2.</a:t>
            </a:r>
          </a:p>
          <a:p>
            <a:r>
              <a:rPr lang="en-US" dirty="0"/>
              <a:t>So you are ready to make some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the reason it is more complicated is that we are using version control</a:t>
            </a:r>
          </a:p>
          <a:p>
            <a:r>
              <a:rPr lang="en-US" dirty="0"/>
              <a:t>    - Recall that version control requires that we keep a history of all changes.</a:t>
            </a:r>
          </a:p>
          <a:p>
            <a:r>
              <a:rPr lang="en-US" dirty="0"/>
              <a:t>    - That adds some overhead</a:t>
            </a:r>
          </a:p>
          <a:p>
            <a:r>
              <a:rPr lang="en-US" dirty="0"/>
              <a:t>    - But provides benefits.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changes are made and </a:t>
            </a:r>
            <a:r>
              <a:rPr lang="en-US" dirty="0" err="1"/>
              <a:t>upstreamed</a:t>
            </a:r>
            <a:endParaRPr lang="en-US" dirty="0"/>
          </a:p>
          <a:p>
            <a:r>
              <a:rPr lang="en-US" dirty="0"/>
              <a:t>We need to know about branches and commits.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commits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changes, who, when, and an Id.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Technically, the way it works is to start from an empty project and apply each commit.</a:t>
            </a:r>
          </a:p>
          <a:p>
            <a:r>
              <a:rPr lang="en-US" dirty="0"/>
              <a:t>  - When you get to the end you have the current state of the project.</a:t>
            </a:r>
          </a:p>
          <a:p>
            <a:endParaRPr lang="en-US" dirty="0"/>
          </a:p>
          <a:p>
            <a:r>
              <a:rPr lang="en-US" dirty="0"/>
              <a:t>TIP: It is often easier to just think of every commit as its own full copy of the files at that point in time.</a:t>
            </a:r>
          </a:p>
          <a:p>
            <a:r>
              <a:rPr lang="en-US" dirty="0"/>
              <a:t>  - Note: Because each commit has a unique identifier it is possible to reset the project to any commit.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endParaRPr lang="en-US" dirty="0"/>
          </a:p>
          <a:p>
            <a:r>
              <a:rPr lang="en-US" dirty="0"/>
              <a:t>When you want to do some work (add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the maintainers will respond to pull requests</a:t>
            </a:r>
          </a:p>
          <a:p>
            <a:r>
              <a:rPr lang="en-US" dirty="0"/>
              <a:t>  - if they accept your changes</a:t>
            </a:r>
          </a:p>
          <a:p>
            <a:r>
              <a:rPr lang="en-US" dirty="0"/>
              <a:t>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rest of the class period</a:t>
            </a:r>
          </a:p>
          <a:p>
            <a:r>
              <a:rPr lang="en-US" dirty="0"/>
              <a:t>  - and again for homework.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branches,</a:t>
            </a:r>
          </a:p>
          <a:p>
            <a:r>
              <a:rPr lang="en-US" dirty="0"/>
              <a:t>Which includes all of the commits and all of the history as well.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branches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 (ls)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are essentially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r>
              <a:rPr lang="en-US" dirty="0"/>
              <a:t>Instead </a:t>
            </a:r>
          </a:p>
          <a:p>
            <a:r>
              <a:rPr lang="en-US" dirty="0"/>
              <a:t>  - you will create a new feature branch in your local repo</a:t>
            </a:r>
          </a:p>
          <a:p>
            <a:r>
              <a:rPr lang="en-US" dirty="0"/>
              <a:t>  - you then switch to that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It is just a copy of the main branch at this point.</a:t>
            </a:r>
          </a:p>
          <a:p>
            <a:r>
              <a:rPr lang="en-US" dirty="0"/>
              <a:t>  - when you change the local files you will make commits</a:t>
            </a:r>
          </a:p>
          <a:p>
            <a:r>
              <a:rPr lang="en-US" dirty="0"/>
              <a:t>  - those commits will go onto the feature branch because we switched to it.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- note that the commit didn’t change.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1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0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5395913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08 – Upstreaming </a:t>
            </a:r>
            <a:r>
              <a:rPr lang="en-US" altLang="en-US" sz="4000" dirty="0" err="1">
                <a:latin typeface="Dosis ExtraLight"/>
                <a:ea typeface="Dosis ExtraLight"/>
                <a:cs typeface="Dosis ExtraLight"/>
                <a:sym typeface="Dosis ExtraLight"/>
              </a:rPr>
              <a:t>Contributons</a:t>
            </a:r>
            <a:endParaRPr lang="en-US" altLang="en-US" sz="4000" dirty="0"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370736" y="3481858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154617" y="1643811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742378" y="2996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132389" y="4812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D66B1E-B506-F14C-9F4C-656AB054D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286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02D7DB-717B-0B4F-9726-67BDB6486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286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1E5F53-217A-C448-818E-9AC3CA241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2061C2-EEB8-794D-8C2B-E4286F6B8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Merged into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23CBEF-4910-B740-A757-00C8317ED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93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62EB0E-23FF-D740-8903-084566B33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992688">
            <a:off x="60805" y="973876"/>
            <a:ext cx="26123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Fetch and merge.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Switch to main.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Pull from origin.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684B02-1D4A-A149-9785-519CFB730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A08 – Begin now.</a:t>
            </a:r>
          </a:p>
          <a:p>
            <a:r>
              <a:rPr lang="en-US" sz="1800" dirty="0"/>
              <a:t>Continue A08/Q08 – 1 week – Extra essential!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18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265872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42948" y="1764201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and 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3BE0512B-600B-2E41-BF79-0703BDDFF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201089" y="1676481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Switching to a feature branch makes it the target for new commits.</a:t>
            </a:r>
          </a:p>
        </p:txBody>
      </p:sp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Modify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4773</TotalTime>
  <Words>2251</Words>
  <Application>Microsoft Macintosh PowerPoint</Application>
  <PresentationFormat>On-screen Show (16:9)</PresentationFormat>
  <Paragraphs>276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Dosis</vt:lpstr>
      <vt:lpstr>Dosis ExtraLight</vt:lpstr>
      <vt:lpstr>Segoe Print</vt:lpstr>
      <vt:lpstr>Titillium Web Light</vt:lpstr>
      <vt:lpstr>Mowbray template</vt:lpstr>
      <vt:lpstr>08 – Upstreaming Contributons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and Switch to Feature Branch</vt:lpstr>
      <vt:lpstr>Local Files: Modify Local Files</vt:lpstr>
      <vt:lpstr>git: Stage Changes and Commit</vt:lpstr>
      <vt:lpstr>git: Edit/Add/Commit Cycle</vt:lpstr>
      <vt:lpstr>GitHub and git: Push Branch to Origin</vt:lpstr>
      <vt:lpstr>GitHub: Make Pull Request</vt:lpstr>
      <vt:lpstr>GitHub and git: Merged into Upstream</vt:lpstr>
      <vt:lpstr>GitHub and Git: Synch with Upstream Main</vt:lpstr>
      <vt:lpstr>GitHub and Git: Delete Feature Branches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311</cp:revision>
  <dcterms:created xsi:type="dcterms:W3CDTF">2020-09-29T11:59:10Z</dcterms:created>
  <dcterms:modified xsi:type="dcterms:W3CDTF">2021-10-15T14:27:46Z</dcterms:modified>
</cp:coreProperties>
</file>

<file path=docProps/thumbnail.jpeg>
</file>